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>
        <p:scale>
          <a:sx n="86" d="100"/>
          <a:sy n="86" d="100"/>
        </p:scale>
        <p:origin x="3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3EB00-2AE3-9349-996A-C7D0BB1B83A5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6C09F-95B0-D047-9057-EFC425783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19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I improve this </a:t>
            </a:r>
            <a:r>
              <a:rPr lang="en-US" dirty="0" err="1"/>
              <a:t>comparision</a:t>
            </a:r>
            <a:r>
              <a:rPr lang="en-US" dirty="0"/>
              <a:t>?</a:t>
            </a:r>
          </a:p>
          <a:p>
            <a:r>
              <a:rPr lang="en-US" dirty="0"/>
              <a:t>Chill Oct-1 halfway between </a:t>
            </a:r>
            <a:r>
              <a:rPr lang="en-US" dirty="0" err="1"/>
              <a:t>fopn</a:t>
            </a:r>
            <a:r>
              <a:rPr lang="en-US" dirty="0"/>
              <a:t> and leaf out</a:t>
            </a:r>
          </a:p>
          <a:p>
            <a:r>
              <a:rPr lang="en-US" dirty="0"/>
              <a:t>GDD Jan 1 and “”</a:t>
            </a:r>
          </a:p>
          <a:p>
            <a:r>
              <a:rPr lang="en-US" dirty="0"/>
              <a:t>Photo day length on each phase/2 ( average)</a:t>
            </a:r>
          </a:p>
          <a:p>
            <a:r>
              <a:rPr lang="en-US" dirty="0"/>
              <a:t>Problems: Super </a:t>
            </a:r>
            <a:r>
              <a:rPr lang="en-US" dirty="0" err="1"/>
              <a:t>covaried</a:t>
            </a:r>
            <a:r>
              <a:rPr lang="en-US" dirty="0"/>
              <a:t> in natures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6C09F-95B0-D047-9057-EFC4257839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EE11-B1DA-3E44-A767-F1449641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F081E-7471-A74D-91C1-A4CD7FE52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816F0-D66D-324A-B29B-F29D80672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1BF25-D2A7-F94F-A51C-ABC89CB8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60EAD-5E61-2F43-B2F1-3795D2D9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31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B483-311D-7D48-B12D-4EEC3EC4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811F0-BA20-224E-9B19-CA8EBD760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0A0B-997A-8541-94C8-4B531873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5C2CD-1F62-4343-A28F-3459479A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0E863-3918-FF48-8A27-A88EEC6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8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B52CA-43F5-954B-AF2F-D0C817E81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C5BEA-D815-5E44-A3E6-DD0653536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B63EA-2B70-A04E-ADA5-F2B51304B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941F5-0E95-3947-8AA8-A5F22659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831A9-5E18-924B-9D67-238AFCA3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5277-DF41-B842-8930-ED40392E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44C3-EBFA-0C43-855B-1E8970B3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0C3D9-0D7D-AD4C-B608-E5B2608D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404A-E08E-BC4A-86D6-1B1AD894C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B7AC3-4096-AA4C-BC5E-4F35E059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1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CA6B-6937-AC41-ADEC-E0ED7622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D9474-A760-5D40-AEE1-6FE0B9EA1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B9A39-D7FD-D248-8A36-96E97539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A95DB-A201-4B47-95F9-3F79BE34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912D-7B19-D649-AF8C-7BFF2415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B2E4-40B7-0B45-8608-08494D53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85A6-13A2-C04F-B69D-7A24A2ADE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B614F-CCF8-2E43-AEC6-478B14F23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F326D-AB2E-D94F-A012-5841E9C3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3AA89-7C04-8B4B-83AB-6F7248ED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7353-4614-9F40-8364-9F47391A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5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0D5E-E56A-5D42-9E57-FFAC6943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8EBE1-28D8-C742-8A6E-4FE3989B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148ED-1951-604C-9DE3-55E2883DD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F3605-FDB8-C04A-B3B0-41AE41120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CBF28-79F1-A94F-9881-FC08763B5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01A68-C741-6445-9192-8534B42C1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1EF2E9-7BA0-5042-99AD-F1486909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FD8BB-96DD-A341-AD35-F4FEC595E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DE98-3D81-EC48-85F0-B9CE3900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137D4-8B99-8D4F-9EB6-284ABB46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374BA-0166-5C42-AA26-5D69429F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EA6DB-AA07-FB48-8961-2D95EE55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6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07C8D-FF03-204D-9816-06ED1A295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AE694-CFDF-5D46-86DD-677767C0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ACA12-5B88-C04A-9CD5-539EE6F1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9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BC2F-22C0-114E-88C4-E14718EF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5F82-A94E-B34A-A89B-73C2FD4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C7EB9-D8BA-B049-A236-BEB67B471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505C3-E6A3-094B-B83E-D8CEA12F6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73282-DE4B-4043-BC60-CEC6035E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D6321-6364-B24C-B5E7-0589D70F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F4E0-E38B-0248-9FC0-2C10324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1E19C-1278-C143-8AF9-D55FDCD7B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A18B1-10C5-BB4F-9EA6-A23ECA84E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A776A-F57D-8D4E-9BB3-93838E2B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D9786-425D-4C47-89B2-7BAF9F80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ED882-A727-DA4D-B706-97685773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405A4-8BC4-B44A-9834-E5E5F5FB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AACC3-5402-894A-9D19-81D399E3B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AEAFD-770A-4A4B-A18C-272D9A09B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2F32D-485E-DB44-BA4B-A11D916CDAD3}" type="datetimeFigureOut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EDF54-5997-3D41-911F-2E0A4340B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01487-D9A3-F449-9E8E-76659ECBF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5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(null)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07CF-6EEA-8441-B831-5CB16FA4E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A263B-8EEB-2947-8BBD-8916FA159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67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1: </a:t>
            </a:r>
            <a:r>
              <a:rPr lang="en-US" sz="1600" dirty="0"/>
              <a:t>Reconciling competing hypotheses regarding flower-leaf sequences in temperate forests for fundamental and global change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86D2B-5900-474F-87A8-F9617377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8" y="1123356"/>
            <a:ext cx="7188992" cy="5391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F8DC0A-F444-824D-9BF0-623F9C059D52}"/>
              </a:ext>
            </a:extLst>
          </p:cNvPr>
          <p:cNvSpPr txBox="1"/>
          <p:nvPr/>
        </p:nvSpPr>
        <p:spPr>
          <a:xfrm>
            <a:off x="650081" y="659424"/>
            <a:ext cx="5307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some deciduous species flower before leafing?</a:t>
            </a:r>
          </a:p>
        </p:txBody>
      </p:sp>
    </p:spTree>
    <p:extLst>
      <p:ext uri="{BB962C8B-B14F-4D97-AF65-F5344CB8AC3E}">
        <p14:creationId xmlns:p14="http://schemas.microsoft.com/office/powerpoint/2010/main" val="405092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1: </a:t>
            </a:r>
            <a:r>
              <a:rPr lang="en-US" sz="1600" dirty="0"/>
              <a:t>Reconciling competing hypotheses regarding flower-leaf sequences in temperate forests for fundamental and global change biology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42BF5-2C81-524C-9B04-895E5C24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0"/>
          <a:stretch/>
        </p:blipFill>
        <p:spPr>
          <a:xfrm>
            <a:off x="136136" y="957263"/>
            <a:ext cx="5178817" cy="5645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92666-6AF1-D74D-A1C6-9C27397AF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 t="2404" r="2063" b="2838"/>
          <a:stretch/>
        </p:blipFill>
        <p:spPr>
          <a:xfrm>
            <a:off x="5314953" y="1543049"/>
            <a:ext cx="6629400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6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1: </a:t>
            </a:r>
            <a:r>
              <a:rPr lang="en-US" sz="1600" dirty="0"/>
              <a:t>Reconciling competing hypotheses regarding flower-leaf sequences in temperate forests for fundamental and global change biology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14AE4-1291-2940-A38C-ABC21CFA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954882"/>
            <a:ext cx="11063286" cy="55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8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2a: </a:t>
            </a:r>
            <a:r>
              <a:rPr lang="en-US" sz="1600" dirty="0"/>
              <a:t>Differential sensitivity to environmental cues dictates variability in flower-leaf </a:t>
            </a:r>
            <a:r>
              <a:rPr lang="en-US" sz="1600" dirty="0" err="1"/>
              <a:t>phenological</a:t>
            </a:r>
            <a:r>
              <a:rPr lang="en-US" sz="1600" dirty="0"/>
              <a:t> sequences in temperate trees and shrubs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8B366-A336-7B41-B29A-483B7AE1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804" y="985838"/>
            <a:ext cx="6699646" cy="4729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B8E51-4188-D24D-9D6B-31CE0D0E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7" y="814388"/>
            <a:ext cx="4343400" cy="32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A14C5-EE65-4D4D-8BDC-AA4DCA9F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72" y="4226902"/>
            <a:ext cx="3405189" cy="25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1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2a: </a:t>
            </a:r>
            <a:r>
              <a:rPr lang="en-US" sz="1600" dirty="0"/>
              <a:t>Differential sensitivity to environmental cues dictates variability in flower-leaf </a:t>
            </a:r>
            <a:r>
              <a:rPr lang="en-US" sz="1600" dirty="0" err="1"/>
              <a:t>phenological</a:t>
            </a:r>
            <a:r>
              <a:rPr lang="en-US" sz="1600" dirty="0"/>
              <a:t> sequences in temperate trees and shrubs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1E30A3-4A4A-2F45-8B53-D662D42E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84" y="884278"/>
            <a:ext cx="6164965" cy="45121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947B7F-B707-274C-9CDB-AFC428A732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194"/>
          <a:stretch/>
        </p:blipFill>
        <p:spPr>
          <a:xfrm>
            <a:off x="0" y="1049170"/>
            <a:ext cx="6108225" cy="45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09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2b: </a:t>
            </a:r>
            <a:r>
              <a:rPr lang="en-US" sz="1600" dirty="0"/>
              <a:t>Untangling the effects of thermo- and photo- periodicity in controlled-environment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732BB-81D6-F247-A57D-558AD170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90" y="1533206"/>
            <a:ext cx="5707610" cy="3836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767FF-65EF-7549-9A41-E321258B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8" y="828673"/>
            <a:ext cx="6326253" cy="56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2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2b: </a:t>
            </a:r>
            <a:r>
              <a:rPr lang="en-US" sz="1600" dirty="0"/>
              <a:t>Untangling the effects of thermo- and photo- periodicity in controlled-environment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5E593-E6CB-0446-BB0B-CBAE05A0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7" y="854297"/>
            <a:ext cx="10665679" cy="55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2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3: </a:t>
            </a:r>
            <a:r>
              <a:rPr lang="en-US" sz="1600" dirty="0"/>
              <a:t>Temperature variation alters germination rank of woodland herbaceous communities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86E88-EF4A-5142-9529-D37E4146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5" y="659424"/>
            <a:ext cx="11292590" cy="60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9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179</Words>
  <Application>Microsoft Macintosh PowerPoint</Application>
  <PresentationFormat>Widescreen</PresentationFormat>
  <Paragraphs>15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Chapter 1: Reconciling competing hypotheses regarding flower-leaf sequences in temperate forests for fundamental and global change biology</vt:lpstr>
      <vt:lpstr>Chapter 1: Reconciling competing hypotheses regarding flower-leaf sequences in temperate forests for fundamental and global change biology</vt:lpstr>
      <vt:lpstr>Chapter 1: Reconciling competing hypotheses regarding flower-leaf sequences in temperate forests for fundamental and global change biology</vt:lpstr>
      <vt:lpstr>Chapter 2a: Differential sensitivity to environmental cues dictates variability in flower-leaf phenological sequences in temperate trees and shrubs</vt:lpstr>
      <vt:lpstr>Chapter 2a: Differential sensitivity to environmental cues dictates variability in flower-leaf phenological sequences in temperate trees and shrubs</vt:lpstr>
      <vt:lpstr>Chapter 2b: Untangling the effects of thermo- and photo- periodicity in controlled-environment experiments</vt:lpstr>
      <vt:lpstr>Chapter 2b: Untangling the effects of thermo- and photo- periodicity in controlled-environment experiments</vt:lpstr>
      <vt:lpstr>Chapter 3: Temperature variation alters germination rank of woodland herbaceous communities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Buonaiuto, Daniel</dc:creator>
  <cp:lastModifiedBy>Buonaiuto, Daniel</cp:lastModifiedBy>
  <cp:revision>12</cp:revision>
  <dcterms:created xsi:type="dcterms:W3CDTF">2019-08-28T13:19:07Z</dcterms:created>
  <dcterms:modified xsi:type="dcterms:W3CDTF">2019-08-28T22:12:57Z</dcterms:modified>
</cp:coreProperties>
</file>